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11"/>
  </p:notesMasterIdLst>
  <p:handoutMasterIdLst>
    <p:handoutMasterId r:id="rId12"/>
  </p:handoutMasterIdLst>
  <p:sldIdLst>
    <p:sldId id="325" r:id="rId5"/>
    <p:sldId id="323" r:id="rId6"/>
    <p:sldId id="319" r:id="rId7"/>
    <p:sldId id="276" r:id="rId8"/>
    <p:sldId id="326" r:id="rId9"/>
    <p:sldId id="328" r:id="rId10"/>
  </p:sldIdLst>
  <p:sldSz cx="7772400" cy="10058400"/>
  <p:notesSz cx="6858000" cy="9144000"/>
  <p:defaultTextStyle>
    <a:defPPr>
      <a:defRPr lang="en-US"/>
    </a:defPPr>
    <a:lvl1pPr marL="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318394" rtl="0" eaLnBrk="1" latinLnBrk="0" hangingPunct="1">
      <a:defRPr sz="12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C44A"/>
    <a:srgbClr val="217990"/>
    <a:srgbClr val="7A0000"/>
    <a:srgbClr val="1A4039"/>
    <a:srgbClr val="4B8D8B"/>
    <a:srgbClr val="53CAFF"/>
    <a:srgbClr val="843C0C"/>
    <a:srgbClr val="2F5597"/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986" autoAdjust="0"/>
  </p:normalViewPr>
  <p:slideViewPr>
    <p:cSldViewPr snapToGrid="0">
      <p:cViewPr varScale="1">
        <p:scale>
          <a:sx n="43" d="100"/>
          <a:sy n="43" d="100"/>
        </p:scale>
        <p:origin x="2164" y="1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E25DAE5-882A-48C4-AAC6-2248214314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5480E-9B1B-4C47-AC19-26D98FF37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51413-530E-431E-9B96-5B986AC44B58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B228E4-3CDE-4A67-9340-DDC165C01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03E6D-3CA6-4DE3-A3D6-2072EE9ED4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FB04-3946-4C88-A779-B7AE300828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4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A7DF2-CECB-42B2-812D-97BB0A1876EB}" type="datetimeFigureOut">
              <a:rPr lang="en-US" smtClean="0"/>
              <a:t>8/11/2024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4DDEB-4F43-4518-9756-D2F353541A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1pPr>
    <a:lvl2pPr marL="31839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2pPr>
    <a:lvl3pPr marL="636788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3pPr>
    <a:lvl4pPr marL="955182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4pPr>
    <a:lvl5pPr marL="1273576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5pPr>
    <a:lvl6pPr marL="1591970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6pPr>
    <a:lvl7pPr marL="1910364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7pPr>
    <a:lvl8pPr marL="2228759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8pPr>
    <a:lvl9pPr marL="2547153" algn="l" defTabSz="636788" rtl="0" eaLnBrk="1" latinLnBrk="0" hangingPunct="1">
      <a:defRPr sz="8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DDEB-4F43-4518-9756-D2F353541A0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9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DDEB-4F43-4518-9756-D2F353541A0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0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DDEB-4F43-4518-9756-D2F353541A0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837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DDEB-4F43-4518-9756-D2F353541A0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DDEB-4F43-4518-9756-D2F353541A0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14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36788" y="1143000"/>
            <a:ext cx="23844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DDEB-4F43-4518-9756-D2F353541A0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8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/ Fly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00CB4-0295-4E65-9F1B-22A6091AB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782F70F-8CBA-4E67-B1E5-3813CB440CB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77824" y="6071616"/>
            <a:ext cx="6035040" cy="1554480"/>
          </a:xfrm>
        </p:spPr>
        <p:txBody>
          <a:bodyPr anchor="ctr"/>
          <a:lstStyle>
            <a:lvl1pPr algn="ctr">
              <a:lnSpc>
                <a:spcPct val="80000"/>
              </a:lnSpc>
              <a:defRPr sz="13000" b="0" spc="-15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18362-1793-4596-B93A-C08762279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9696" y="4750870"/>
            <a:ext cx="5943600" cy="457200"/>
          </a:xfr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bg1"/>
                </a:solidFill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F3A2683-1627-4682-B5D1-1C9B002D2C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7580376"/>
            <a:ext cx="5943600" cy="457200"/>
          </a:xfrm>
        </p:spPr>
        <p:txBody>
          <a:bodyPr/>
          <a:lstStyle>
            <a:lvl1pPr marL="0" indent="0" algn="ctr">
              <a:buNone/>
              <a:defRPr sz="3600" b="0" cap="all" baseline="0">
                <a:solidFill>
                  <a:schemeClr val="accent2"/>
                </a:solidFill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CC97BDB-E42B-4FC7-B385-7F37EEC02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138" y="9034272"/>
            <a:ext cx="5943600" cy="457200"/>
          </a:xfrm>
        </p:spPr>
        <p:txBody>
          <a:bodyPr/>
          <a:lstStyle>
            <a:lvl1pPr marL="0" indent="0" algn="ctr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50292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2pPr>
            <a:lvl3pPr marL="100584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3pPr>
            <a:lvl4pPr marL="150876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4pPr>
            <a:lvl5pPr marL="2011680" indent="0">
              <a:buNone/>
              <a:defRPr sz="2000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89E64F-3E6D-4B66-9E5F-DB97486C5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3000" y="5520831"/>
            <a:ext cx="5486400" cy="82934"/>
            <a:chOff x="1918644" y="4961399"/>
            <a:chExt cx="2880360" cy="8293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51FCFD-C051-4A49-B428-1707FC9E360B}"/>
                </a:ext>
              </a:extLst>
            </p:cNvPr>
            <p:cNvCxnSpPr>
              <a:cxnSpLocks/>
            </p:cNvCxnSpPr>
            <p:nvPr/>
          </p:nvCxnSpPr>
          <p:spPr>
            <a:xfrm>
              <a:off x="1919257" y="5044333"/>
              <a:ext cx="2879747" cy="0"/>
            </a:xfrm>
            <a:prstGeom prst="line">
              <a:avLst/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C384F7-853B-46DC-823A-CB096CE42777}"/>
                </a:ext>
              </a:extLst>
            </p:cNvPr>
            <p:cNvCxnSpPr>
              <a:cxnSpLocks/>
            </p:cNvCxnSpPr>
            <p:nvPr/>
          </p:nvCxnSpPr>
          <p:spPr>
            <a:xfrm>
              <a:off x="1918644" y="4961399"/>
              <a:ext cx="2879747" cy="0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D2DD2-1837-4500-919C-939FB2CAB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43000" y="8458529"/>
            <a:ext cx="5486400" cy="80359"/>
            <a:chOff x="1919257" y="5535646"/>
            <a:chExt cx="2879747" cy="8035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776A60-9FBB-4AF1-BCA1-065EB2C8EDCE}"/>
                </a:ext>
              </a:extLst>
            </p:cNvPr>
            <p:cNvCxnSpPr>
              <a:cxnSpLocks/>
            </p:cNvCxnSpPr>
            <p:nvPr/>
          </p:nvCxnSpPr>
          <p:spPr>
            <a:xfrm>
              <a:off x="1919257" y="5616005"/>
              <a:ext cx="2879747" cy="0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490876-39CC-4F38-B626-DAF9D27EC08D}"/>
                </a:ext>
              </a:extLst>
            </p:cNvPr>
            <p:cNvCxnSpPr>
              <a:cxnSpLocks/>
            </p:cNvCxnSpPr>
            <p:nvPr/>
          </p:nvCxnSpPr>
          <p:spPr>
            <a:xfrm>
              <a:off x="1919257" y="5535646"/>
              <a:ext cx="2879747" cy="0"/>
            </a:xfrm>
            <a:prstGeom prst="line">
              <a:avLst/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093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  <p15:guide id="3" orient="horz" pos="60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ke Topp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C1543DA-CFAF-47C2-ACD0-AAE431E9F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367528" y="7662672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67AAFCA-2276-4B8E-B59A-CE2C30D5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67528" y="5294376"/>
            <a:ext cx="1828800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4362CC-490F-4D0F-ACDB-88611A199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367528" y="2935224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D83895-6B75-4D9D-83FF-736B61E49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367528" y="566928"/>
            <a:ext cx="1828800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8A5727-3C06-456F-9F01-3E878B4E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971800" y="7662672"/>
            <a:ext cx="182880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81FD28-20C0-4083-BADA-EBC96CBF0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971800" y="2935224"/>
            <a:ext cx="18288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3C1432-EA6E-4FC3-A649-142E3D773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71800" y="5294376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EEBF10-F28E-43FF-A439-F256A6026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2971800" y="566928"/>
            <a:ext cx="18288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515EB7-8C72-40FF-ADEC-4FADB0989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6072" y="7662672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471A4F-1DA1-4F06-B204-A6DB19A5D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76072" y="5294376"/>
            <a:ext cx="1828800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A38BB-F7E7-4EB6-B8C8-5A2338E5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76072" y="2935224"/>
            <a:ext cx="1828800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AA663E-C57D-43FB-A548-9F2F31FFA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576072" y="566928"/>
            <a:ext cx="1828800" cy="1828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08068F-6D7E-4931-BFC6-F300A65B4C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18972" y="909828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B73ABE97-D4D6-4115-9317-0B02ADC0F8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4700" y="909828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1" name="Picture Placeholder 3">
            <a:extLst>
              <a:ext uri="{FF2B5EF4-FFF2-40B4-BE49-F238E27FC236}">
                <a16:creationId xmlns:a16="http://schemas.microsoft.com/office/drawing/2014/main" id="{FF6814E3-9421-4BE5-8FB3-C61B01FB7A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710428" y="909828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15DC3D6F-66DF-4F42-96B5-41C76AAFAB7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8972" y="3278124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E86BEC81-EC88-4DE3-B516-B71567B8A23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14700" y="3278124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4" name="Picture Placeholder 3">
            <a:extLst>
              <a:ext uri="{FF2B5EF4-FFF2-40B4-BE49-F238E27FC236}">
                <a16:creationId xmlns:a16="http://schemas.microsoft.com/office/drawing/2014/main" id="{C889B774-6784-4BA5-BC24-FB353B2D8BC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5710428" y="3278124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Picture Placeholder 3">
            <a:extLst>
              <a:ext uri="{FF2B5EF4-FFF2-40B4-BE49-F238E27FC236}">
                <a16:creationId xmlns:a16="http://schemas.microsoft.com/office/drawing/2014/main" id="{C3B09184-8F32-4625-9649-FBEE0AC7016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7552" y="5705856"/>
            <a:ext cx="1005840" cy="100584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B99EC3BF-38B9-4113-BB4D-8A3DB1FC70D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383280" y="5705856"/>
            <a:ext cx="1005840" cy="100584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C8B955DC-4C89-4461-8E90-E5EAE4C822A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779008" y="5705856"/>
            <a:ext cx="1005840" cy="100584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8" name="Picture Placeholder 3">
            <a:extLst>
              <a:ext uri="{FF2B5EF4-FFF2-40B4-BE49-F238E27FC236}">
                <a16:creationId xmlns:a16="http://schemas.microsoft.com/office/drawing/2014/main" id="{A20ACB0A-1966-4094-A12E-9A8B9AAEA1A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18972" y="8005572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id="{A0757AEB-7533-4BD4-8411-5F3F540358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3314700" y="8005572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0" name="Picture Placeholder 3">
            <a:extLst>
              <a:ext uri="{FF2B5EF4-FFF2-40B4-BE49-F238E27FC236}">
                <a16:creationId xmlns:a16="http://schemas.microsoft.com/office/drawing/2014/main" id="{6385EAAA-B209-4D45-A644-2C5FCD3E85A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710428" y="8005572"/>
            <a:ext cx="1143000" cy="1143000"/>
          </a:xfr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21239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936" userDrawn="1">
          <p15:clr>
            <a:srgbClr val="FBAE40"/>
          </p15:clr>
        </p15:guide>
        <p15:guide id="6" orient="horz" pos="2424" userDrawn="1">
          <p15:clr>
            <a:srgbClr val="FBAE40"/>
          </p15:clr>
        </p15:guide>
        <p15:guide id="7" orient="horz" pos="3912" userDrawn="1">
          <p15:clr>
            <a:srgbClr val="FBAE40"/>
          </p15:clr>
        </p15:guide>
        <p15:guide id="8" orient="horz" pos="5400" userDrawn="1">
          <p15:clr>
            <a:srgbClr val="FBAE40"/>
          </p15:clr>
        </p15:guide>
        <p15:guide id="9" pos="936" userDrawn="1">
          <p15:clr>
            <a:srgbClr val="FBAE40"/>
          </p15:clr>
        </p15:guide>
        <p15:guide id="10" pos="3960" userDrawn="1">
          <p15:clr>
            <a:srgbClr val="FBAE40"/>
          </p15:clr>
        </p15:guide>
        <p15:guide id="11" pos="24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849447-27A1-4C2C-8982-6D26B55F9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14800" y="5715000"/>
            <a:ext cx="3200407" cy="36576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B6D571-3EEC-41F7-9B8E-8D04048A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14800" y="1175904"/>
            <a:ext cx="3200407" cy="36576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262C9F-CA37-41F6-96FA-AE177362F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57200" y="1174810"/>
            <a:ext cx="3200407" cy="3657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6EFBAA-B5BE-4397-80A2-5D739AEC4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57200" y="5717674"/>
            <a:ext cx="3200407" cy="3657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3" name="Picture Placeholder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 rot="10800000">
            <a:off x="1236441" y="1517520"/>
            <a:ext cx="1645920" cy="1143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7" name="Text Placeholder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32490" y="3621184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cap="all" spc="0" baseline="0">
                <a:solidFill>
                  <a:schemeClr val="accent2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38" name="Text Placeholder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33102" y="4205665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1" cap="all" spc="0" baseline="0">
                <a:solidFill>
                  <a:schemeClr val="bg1"/>
                </a:solidFill>
                <a:latin typeface="+mn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35" name="Picture Placeholder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 rot="10800000">
            <a:off x="1392269" y="6169819"/>
            <a:ext cx="1325880" cy="92354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56" name="Text Placeholder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33138" y="8145745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cap="all" spc="0" baseline="0">
                <a:solidFill>
                  <a:schemeClr val="accent3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7" name="Text Placeholder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833750" y="8730226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1" cap="all" spc="0" baseline="0">
                <a:solidFill>
                  <a:schemeClr val="accent3"/>
                </a:solidFill>
                <a:latin typeface="+mn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720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208" y="753884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411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79482" y="3005867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0400A09-D51E-4217-9BA6-676190CC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2965" y="5483422"/>
            <a:ext cx="7320835" cy="235442"/>
            <a:chOff x="222965" y="5483422"/>
            <a:chExt cx="7320835" cy="235442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F8FADAE-B126-450F-8A31-1B51BDD34DF3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8140166-1B1C-4273-8B57-C9A08528E09E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F6A4047-DF31-4D15-AC88-2D2EA9D4F4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534877D-26E0-4BC7-BFC8-85E7477A4945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77DA045-30A5-43DA-913A-A86093389A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A7B53C0-6386-4A0B-BB55-28DFD17FD8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8E4BE37-A783-448F-B03D-5F8B5FC530F0}"/>
                </a:ext>
              </a:extLst>
            </p:cNvPr>
            <p:cNvGrpSpPr/>
            <p:nvPr userDrawn="1"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53F8CBC-5CD5-4026-858F-52785AD049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1D1CEDB-7235-4583-9320-67EB664A38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70080A18-7E60-4F72-B17C-B017445A9679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9DBD76D-D3C4-4E5B-9AD4-34BC0EA63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F5FCE9D3-127A-4414-8224-B2B0E4724C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369CA12-6573-43B7-8B01-0ED4F3485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807" y="4836006"/>
            <a:ext cx="7319666" cy="233609"/>
            <a:chOff x="227807" y="4831222"/>
            <a:chExt cx="7319666" cy="233609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0" y="7543800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F92658-CDF0-4A5A-9A24-744236613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7807" y="9373126"/>
            <a:ext cx="7319666" cy="233609"/>
            <a:chOff x="227807" y="9346072"/>
            <a:chExt cx="7319666" cy="23360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12E078E-AEB3-48D7-A024-69A000BCE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5346" y="937499"/>
            <a:ext cx="7320835" cy="233144"/>
            <a:chOff x="222965" y="5485720"/>
            <a:chExt cx="7320835" cy="233144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72A3A8E-8FD8-460F-B92C-665A82CFD644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C03225F-7C77-4D2C-9194-C74C72C75A42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E0D7021F-4979-43F1-B4BD-AFE2D67A0E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4A46DFC3-9D0E-45BC-AC13-548C574B1919}"/>
                </a:ext>
              </a:extLst>
            </p:cNvPr>
            <p:cNvGrpSpPr/>
            <p:nvPr userDrawn="1"/>
          </p:nvGrpSpPr>
          <p:grpSpPr>
            <a:xfrm>
              <a:off x="3652542" y="5485720"/>
              <a:ext cx="228600" cy="229280"/>
              <a:chOff x="3651351" y="5485720"/>
              <a:chExt cx="228600" cy="229280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38887A9-AB8E-4681-B2A6-595D989C67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3927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7B4A459C-726F-48AE-AC27-829B7C8E4B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1351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D8F9A461-E264-4361-BC74-1E06A80B691D}"/>
                </a:ext>
              </a:extLst>
            </p:cNvPr>
            <p:cNvGrpSpPr/>
            <p:nvPr userDrawn="1"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48238B24-BE6E-47A5-9515-63A956F5DE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A91A1B8-51FF-4692-AD6E-B3BA63E65C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D73C4E3A-B158-4F84-943B-E917E1B3A0A7}"/>
                </a:ext>
              </a:extLst>
            </p:cNvPr>
            <p:cNvGrpSpPr/>
            <p:nvPr userDrawn="1"/>
          </p:nvGrpSpPr>
          <p:grpSpPr>
            <a:xfrm>
              <a:off x="3883992" y="5489080"/>
              <a:ext cx="228600" cy="228600"/>
              <a:chOff x="3883043" y="5485403"/>
              <a:chExt cx="228600" cy="22860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E51849C-FC19-4D39-B48B-B60A58EAB4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3043" y="5710693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3B667B74-533B-4C08-8201-B31258D31B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1128" y="5485403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Picture Placeholder 94">
            <a:extLst>
              <a:ext uri="{FF2B5EF4-FFF2-40B4-BE49-F238E27FC236}">
                <a16:creationId xmlns:a16="http://schemas.microsoft.com/office/drawing/2014/main" id="{B2C7BCC8-5E01-44B7-BE0D-6EE653799BF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 rot="10800000">
            <a:off x="4890856" y="1523376"/>
            <a:ext cx="1645920" cy="114300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80560" y="3622583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cap="all" spc="0" baseline="0">
                <a:solidFill>
                  <a:schemeClr val="accent2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504350" y="4210431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1" cap="all" spc="0" baseline="0">
                <a:solidFill>
                  <a:schemeClr val="bg1"/>
                </a:solidFill>
                <a:latin typeface="+mn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36" name="Picture Placeholder 150">
            <a:extLst>
              <a:ext uri="{FF2B5EF4-FFF2-40B4-BE49-F238E27FC236}">
                <a16:creationId xmlns:a16="http://schemas.microsoft.com/office/drawing/2014/main" id="{3D6F7256-564D-4157-B598-3A28C4EE96DA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 rot="10800000">
            <a:off x="5054251" y="6169819"/>
            <a:ext cx="1325880" cy="92354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58" name="Text Placeholder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481208" y="8146050"/>
            <a:ext cx="2468880" cy="459492"/>
          </a:xfrm>
        </p:spPr>
        <p:txBody>
          <a:bodyPr anchor="ctr"/>
          <a:lstStyle>
            <a:lvl1pPr marL="0" indent="0" algn="ctr">
              <a:buNone/>
              <a:defRPr sz="1800" b="1" cap="all" spc="0" baseline="0">
                <a:solidFill>
                  <a:schemeClr val="accent3"/>
                </a:solidFill>
                <a:latin typeface="+mj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9" name="Text Placeholder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504998" y="8725892"/>
            <a:ext cx="2468880" cy="228600"/>
          </a:xfrm>
        </p:spPr>
        <p:txBody>
          <a:bodyPr anchor="ctr"/>
          <a:lstStyle>
            <a:lvl1pPr marL="0" indent="0" algn="ctr">
              <a:buNone/>
              <a:defRPr sz="1000" b="1" cap="all" spc="0" baseline="0">
                <a:solidFill>
                  <a:schemeClr val="accent3"/>
                </a:solidFill>
                <a:latin typeface="+mn-lt"/>
              </a:defRPr>
            </a:lvl1pPr>
            <a:lvl2pPr marL="502920" indent="0">
              <a:buNone/>
              <a:defRPr sz="2400" b="1" spc="-150">
                <a:latin typeface="+mj-lt"/>
              </a:defRPr>
            </a:lvl2pPr>
            <a:lvl3pPr marL="1005840" indent="0">
              <a:buNone/>
              <a:defRPr sz="2400" b="1" spc="-150">
                <a:latin typeface="+mj-lt"/>
              </a:defRPr>
            </a:lvl3pPr>
            <a:lvl4pPr marL="1508760" indent="0">
              <a:buNone/>
              <a:defRPr sz="2400" b="1" spc="-150">
                <a:latin typeface="+mj-lt"/>
              </a:defRPr>
            </a:lvl4pPr>
            <a:lvl5pPr marL="2011680" indent="0">
              <a:buNone/>
              <a:defRPr sz="2400" b="1" spc="-150">
                <a:latin typeface="+mj-lt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03329" y="3008376"/>
            <a:ext cx="36576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CC26147-5CF3-46F4-A7D0-61DE8D35C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99354" y="3356041"/>
            <a:ext cx="2514600" cy="51126"/>
            <a:chOff x="1918644" y="4961399"/>
            <a:chExt cx="2880360" cy="51126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273F2C6-0DC1-468F-9489-9F375517F023}"/>
                </a:ext>
              </a:extLst>
            </p:cNvPr>
            <p:cNvCxnSpPr>
              <a:cxnSpLocks/>
            </p:cNvCxnSpPr>
            <p:nvPr/>
          </p:nvCxnSpPr>
          <p:spPr>
            <a:xfrm>
              <a:off x="1919257" y="5012525"/>
              <a:ext cx="2879747" cy="0"/>
            </a:xfrm>
            <a:prstGeom prst="line">
              <a:avLst/>
            </a:prstGeom>
            <a:ln w="63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DB7F2033-6E81-47B1-8247-02D8D0BCED7B}"/>
                </a:ext>
              </a:extLst>
            </p:cNvPr>
            <p:cNvCxnSpPr>
              <a:cxnSpLocks/>
            </p:cNvCxnSpPr>
            <p:nvPr/>
          </p:nvCxnSpPr>
          <p:spPr>
            <a:xfrm>
              <a:off x="1918644" y="4961399"/>
              <a:ext cx="2879747" cy="0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93CA44E0-3EBA-4021-A07A-19DD1731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802815" y="4565727"/>
            <a:ext cx="2514600" cy="51126"/>
            <a:chOff x="1918644" y="4961399"/>
            <a:chExt cx="2880360" cy="51126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24E1D03-9588-4A5C-93E2-866CF9E54816}"/>
                </a:ext>
              </a:extLst>
            </p:cNvPr>
            <p:cNvCxnSpPr>
              <a:cxnSpLocks/>
            </p:cNvCxnSpPr>
            <p:nvPr/>
          </p:nvCxnSpPr>
          <p:spPr>
            <a:xfrm>
              <a:off x="1919257" y="5012525"/>
              <a:ext cx="2879747" cy="0"/>
            </a:xfrm>
            <a:prstGeom prst="line">
              <a:avLst/>
            </a:prstGeom>
            <a:ln w="63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5D8291E-2C1A-442C-8914-15A9EE1D5B6C}"/>
                </a:ext>
              </a:extLst>
            </p:cNvPr>
            <p:cNvCxnSpPr>
              <a:cxnSpLocks/>
            </p:cNvCxnSpPr>
            <p:nvPr/>
          </p:nvCxnSpPr>
          <p:spPr>
            <a:xfrm>
              <a:off x="1918644" y="4961399"/>
              <a:ext cx="2879747" cy="0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EF5DA13-60EF-448A-9333-8F499C760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53799" y="3358549"/>
            <a:ext cx="2514600" cy="51126"/>
            <a:chOff x="1918644" y="4961399"/>
            <a:chExt cx="2880360" cy="51126"/>
          </a:xfrm>
        </p:grpSpPr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2788F43-D9DC-4780-8FDE-2E9FA4060D77}"/>
                </a:ext>
              </a:extLst>
            </p:cNvPr>
            <p:cNvCxnSpPr>
              <a:cxnSpLocks/>
            </p:cNvCxnSpPr>
            <p:nvPr/>
          </p:nvCxnSpPr>
          <p:spPr>
            <a:xfrm>
              <a:off x="1919257" y="5012525"/>
              <a:ext cx="2879747" cy="0"/>
            </a:xfrm>
            <a:prstGeom prst="line">
              <a:avLst/>
            </a:prstGeom>
            <a:ln w="63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F6FF6A40-7E34-4B87-BAC6-8585073D674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644" y="4961399"/>
              <a:ext cx="2879747" cy="0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927A4F0A-6233-45A9-93FC-CDD1005C5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4457260" y="4568235"/>
            <a:ext cx="2514600" cy="51126"/>
            <a:chOff x="1918644" y="4961399"/>
            <a:chExt cx="2880360" cy="51126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20B8822-B02F-41DA-9AFB-7B1497113702}"/>
                </a:ext>
              </a:extLst>
            </p:cNvPr>
            <p:cNvCxnSpPr>
              <a:cxnSpLocks/>
            </p:cNvCxnSpPr>
            <p:nvPr/>
          </p:nvCxnSpPr>
          <p:spPr>
            <a:xfrm>
              <a:off x="1919257" y="5012525"/>
              <a:ext cx="2879747" cy="0"/>
            </a:xfrm>
            <a:prstGeom prst="line">
              <a:avLst/>
            </a:prstGeom>
            <a:ln w="63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8DD5910-7FB1-4043-8849-73D862D2AA3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644" y="4961399"/>
              <a:ext cx="2879747" cy="0"/>
            </a:xfrm>
            <a:prstGeom prst="line">
              <a:avLst/>
            </a:prstGeom>
            <a:ln w="25400" cap="rnd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D19BD66-2D00-4C08-BB7E-62AAC6005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1626" y="7874514"/>
            <a:ext cx="6172506" cy="1262226"/>
            <a:chOff x="801626" y="7894149"/>
            <a:chExt cx="6172506" cy="126222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820EB435-F85B-46C5-A3F6-BE6432CB1BDF}"/>
                </a:ext>
              </a:extLst>
            </p:cNvPr>
            <p:cNvGrpSpPr/>
            <p:nvPr userDrawn="1"/>
          </p:nvGrpSpPr>
          <p:grpSpPr>
            <a:xfrm>
              <a:off x="801626" y="7894149"/>
              <a:ext cx="2514600" cy="51126"/>
              <a:chOff x="1918644" y="4961399"/>
              <a:chExt cx="2880360" cy="51126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E3C51C3C-A68E-425F-A347-194F19B5E8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9257" y="5012525"/>
                <a:ext cx="2879747" cy="0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733ED2DE-ABCF-4D1C-97C3-CC50379ABB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8644" y="4961399"/>
                <a:ext cx="2879747" cy="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23BBC98-14D4-4DD8-9729-37A2735F18E2}"/>
                </a:ext>
              </a:extLst>
            </p:cNvPr>
            <p:cNvGrpSpPr/>
            <p:nvPr userDrawn="1"/>
          </p:nvGrpSpPr>
          <p:grpSpPr>
            <a:xfrm rot="10800000">
              <a:off x="805087" y="9103835"/>
              <a:ext cx="2514600" cy="51126"/>
              <a:chOff x="1918644" y="4961399"/>
              <a:chExt cx="2880360" cy="51126"/>
            </a:xfrm>
          </p:grpSpPr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3F6AAC22-61AB-46F4-A8BA-2E2D273E43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9257" y="5012525"/>
                <a:ext cx="2879747" cy="0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2412FF0-DDFD-46DB-93F9-36555B42B6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8644" y="4961399"/>
                <a:ext cx="2879747" cy="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FF214F03-D9BA-4511-88D4-823D882D7486}"/>
                </a:ext>
              </a:extLst>
            </p:cNvPr>
            <p:cNvGrpSpPr/>
            <p:nvPr userDrawn="1"/>
          </p:nvGrpSpPr>
          <p:grpSpPr>
            <a:xfrm>
              <a:off x="4456071" y="7895563"/>
              <a:ext cx="2514600" cy="51126"/>
              <a:chOff x="1918644" y="4961399"/>
              <a:chExt cx="2880360" cy="51126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544BE5C4-729B-4BEA-AC4A-C61A7921B9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9257" y="5012525"/>
                <a:ext cx="2879747" cy="0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7B2BA7D4-0D20-49AC-BD22-038F755D44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8644" y="4961399"/>
                <a:ext cx="2879746" cy="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812F7EB-C206-4B94-A401-7BC9D1FEF801}"/>
                </a:ext>
              </a:extLst>
            </p:cNvPr>
            <p:cNvGrpSpPr/>
            <p:nvPr userDrawn="1"/>
          </p:nvGrpSpPr>
          <p:grpSpPr>
            <a:xfrm rot="10800000">
              <a:off x="4459532" y="9105249"/>
              <a:ext cx="2514600" cy="51126"/>
              <a:chOff x="1918644" y="4961399"/>
              <a:chExt cx="2880360" cy="51126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D65810CA-199E-4E11-A179-E981E721C3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9257" y="5012525"/>
                <a:ext cx="2879747" cy="0"/>
              </a:xfrm>
              <a:prstGeom prst="line">
                <a:avLst/>
              </a:prstGeom>
              <a:ln w="635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8D08F37-D60C-4DB1-BD3C-12D14DBB72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18644" y="4961399"/>
                <a:ext cx="2879747" cy="0"/>
              </a:xfrm>
              <a:prstGeom prst="line">
                <a:avLst/>
              </a:prstGeom>
              <a:ln w="25400" cap="rnd">
                <a:solidFill>
                  <a:schemeClr val="bg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87619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96" userDrawn="1">
          <p15:clr>
            <a:srgbClr val="FBAE40"/>
          </p15:clr>
        </p15:guide>
        <p15:guide id="2" pos="3600" userDrawn="1">
          <p15:clr>
            <a:srgbClr val="FBAE40"/>
          </p15:clr>
        </p15:guide>
        <p15:guide id="4" orient="horz" pos="4752" userDrawn="1">
          <p15:clr>
            <a:srgbClr val="FBAE40"/>
          </p15:clr>
        </p15:guide>
        <p15:guide id="5" orient="horz" pos="744" userDrawn="1">
          <p15:clr>
            <a:srgbClr val="FBAE40"/>
          </p15:clr>
        </p15:guide>
        <p15:guide id="6" orient="horz" pos="3048" userDrawn="1">
          <p15:clr>
            <a:srgbClr val="FBAE40"/>
          </p15:clr>
        </p15:guide>
        <p15:guide id="7" pos="288" userDrawn="1">
          <p15:clr>
            <a:srgbClr val="FBAE40"/>
          </p15:clr>
        </p15:guide>
        <p15:guide id="8" pos="2304" userDrawn="1">
          <p15:clr>
            <a:srgbClr val="FBAE40"/>
          </p15:clr>
        </p15:guide>
        <p15:guide id="9" orient="horz" pos="5328" userDrawn="1">
          <p15:clr>
            <a:srgbClr val="FBAE40"/>
          </p15:clr>
        </p15:guide>
        <p15:guide id="10" orient="horz" pos="1320" userDrawn="1">
          <p15:clr>
            <a:srgbClr val="FBAE40"/>
          </p15:clr>
        </p15:guide>
        <p15:guide id="11" orient="horz" pos="4176" userDrawn="1">
          <p15:clr>
            <a:srgbClr val="FBAE40"/>
          </p15:clr>
        </p15:guide>
        <p15:guide id="12" orient="horz" pos="360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t-out Decor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99F764-97E1-4878-8EE3-E16CE59EC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95928" y="5257800"/>
            <a:ext cx="3657600" cy="3657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FA27A7-E7D4-4710-B5FB-23EF5AB7A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8872" y="5257800"/>
            <a:ext cx="36576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4806F0-15DC-48CC-8F7F-93CC9B2F3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3995928" y="987552"/>
            <a:ext cx="3657600" cy="3657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EFD9C72-0B1C-4273-AD0C-D05C7C068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8872" y="987552"/>
            <a:ext cx="36576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5E9DEA-4B96-4BAF-8334-2950A543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2F98E0E-7DCC-45C6-AD9B-2745A1DC8A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672" y="1673352"/>
            <a:ext cx="2286000" cy="22860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1F1A92B-0371-48C3-873A-1ADD42679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81728" y="1673352"/>
            <a:ext cx="2286000" cy="22860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476E35B1-649D-48BD-86A1-46480400E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4672" y="5943600"/>
            <a:ext cx="2286000" cy="22860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4D20671-B89A-400B-B175-2B9E78CC7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6028" y="6057900"/>
            <a:ext cx="2057400" cy="20574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60222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240" userDrawn="1">
          <p15:clr>
            <a:srgbClr val="FBAE40"/>
          </p15:clr>
        </p15:guide>
        <p15:guide id="2" orient="horz" pos="1776" userDrawn="1">
          <p15:clr>
            <a:srgbClr val="FBAE40"/>
          </p15:clr>
        </p15:guide>
        <p15:guide id="3" orient="horz" pos="4464" userDrawn="1">
          <p15:clr>
            <a:srgbClr val="FBAE40"/>
          </p15:clr>
        </p15:guide>
        <p15:guide id="5" pos="1224" userDrawn="1">
          <p15:clr>
            <a:srgbClr val="FBAE40"/>
          </p15:clr>
        </p15:guide>
        <p15:guide id="6" pos="36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l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EB41EA-26D0-4401-99FB-70D9D86AA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53458" y="716128"/>
            <a:ext cx="6393500" cy="4569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A296F-C75A-4193-BFF0-175BD7CC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9807" y="5303807"/>
            <a:ext cx="6400800" cy="45750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71AA43-AD38-409B-BE34-F73524E4D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F7EF30-B4B3-4D05-BAF4-B95CF056A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CDEFDD7E-B3B7-4B79-834C-BBAE2B1A1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3377181" y="1633815"/>
            <a:ext cx="2743200" cy="27432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5E943F6-5103-4C42-9E72-645FA4222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3377181" y="6224103"/>
            <a:ext cx="2743200" cy="27432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25078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36" userDrawn="1">
          <p15:clr>
            <a:srgbClr val="FBAE40"/>
          </p15:clr>
        </p15:guide>
        <p15:guide id="2" orient="horz" pos="1896" userDrawn="1">
          <p15:clr>
            <a:srgbClr val="FBAE40"/>
          </p15:clr>
        </p15:guide>
        <p15:guide id="3" orient="horz" pos="47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rla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CF7B694-374C-459C-B67E-5C40888D8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49808" y="5304896"/>
            <a:ext cx="6400799" cy="4572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D4A875-73D9-454D-87C7-507268AAB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49808" y="713232"/>
            <a:ext cx="6403861" cy="45750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331755-C933-4C05-B844-C7B353680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2784" y="2884932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D1684C-EC8F-4329-A2BD-999D30AD7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2784" y="747522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404EC7-C622-4280-ABEF-D5229F892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3653405" y="1876037"/>
            <a:ext cx="2286002" cy="22860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7208BC7-11DE-4A71-AE8A-CC995830AE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3377181" y="6211746"/>
            <a:ext cx="2743200" cy="274320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40951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96" userDrawn="1">
          <p15:clr>
            <a:srgbClr val="FBAE40"/>
          </p15:clr>
        </p15:guide>
        <p15:guide id="2" orient="horz" pos="47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62518"/>
            <a:ext cx="6703695" cy="63970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6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8" r:id="rId2"/>
    <p:sldLayoutId id="2147483698" r:id="rId3"/>
    <p:sldLayoutId id="2147483692" r:id="rId4"/>
    <p:sldLayoutId id="2147483706" r:id="rId5"/>
    <p:sldLayoutId id="2147483707" r:id="rId6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1000" b="1" kern="1200" spc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None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indent="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None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ngall.com/ganesh-chaturthi-p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138CF4-31F5-48F4-93D2-EDE1AFB58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6223766"/>
            <a:ext cx="5943600" cy="941531"/>
          </a:xfrm>
        </p:spPr>
        <p:txBody>
          <a:bodyPr/>
          <a:lstStyle/>
          <a:p>
            <a:r>
              <a:rPr lang="en-US" sz="5400" dirty="0"/>
              <a:t>HOUSE WARMING</a:t>
            </a:r>
            <a:br>
              <a:rPr lang="en-US" sz="5400" dirty="0"/>
            </a:br>
            <a:r>
              <a:rPr lang="en-US" sz="5400" dirty="0"/>
              <a:t>PARTY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1D60073-723B-4B59-A3F7-45BCE480A3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4756523"/>
            <a:ext cx="5943600" cy="457200"/>
          </a:xfrm>
        </p:spPr>
        <p:txBody>
          <a:bodyPr/>
          <a:lstStyle/>
          <a:p>
            <a:r>
              <a:rPr lang="en-US" dirty="0"/>
              <a:t>WELCOME TO OUR CELEBRATION OF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C0F104-2AEC-4496-AC23-7DE7F25E49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7096045"/>
            <a:ext cx="5943600" cy="457200"/>
          </a:xfrm>
        </p:spPr>
        <p:txBody>
          <a:bodyPr/>
          <a:lstStyle/>
          <a:p>
            <a:r>
              <a:rPr lang="en-US" sz="2400" dirty="0"/>
              <a:t>HOSTED BY</a:t>
            </a:r>
            <a:br>
              <a:rPr lang="en-US" dirty="0"/>
            </a:br>
            <a:r>
              <a:rPr lang="en-US" sz="2400" dirty="0"/>
              <a:t>BAIROJI BRAHMA CHARY Vara Laxmi family</a:t>
            </a:r>
            <a:br>
              <a:rPr lang="en-US" sz="2400" dirty="0"/>
            </a:br>
            <a:r>
              <a:rPr lang="en-US" sz="2400" dirty="0"/>
              <a:t>Saturday 17 08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AA08F1-273D-4BEE-9F31-2362617787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138" y="8724275"/>
            <a:ext cx="5943600" cy="767197"/>
          </a:xfrm>
        </p:spPr>
        <p:txBody>
          <a:bodyPr/>
          <a:lstStyle/>
          <a:p>
            <a:r>
              <a:rPr lang="en-US" dirty="0"/>
              <a:t>Vasavi </a:t>
            </a:r>
            <a:r>
              <a:rPr lang="en-US" dirty="0" err="1"/>
              <a:t>nagar</a:t>
            </a:r>
            <a:r>
              <a:rPr lang="en-US" dirty="0"/>
              <a:t> </a:t>
            </a:r>
            <a:r>
              <a:rPr lang="en-US" dirty="0" err="1"/>
              <a:t>gajwel</a:t>
            </a:r>
            <a:r>
              <a:rPr lang="en-US" dirty="0"/>
              <a:t> </a:t>
            </a:r>
            <a:r>
              <a:rPr lang="en-US" dirty="0" err="1"/>
              <a:t>siddipet</a:t>
            </a:r>
            <a:r>
              <a:rPr lang="en-US" dirty="0"/>
              <a:t> district</a:t>
            </a:r>
          </a:p>
          <a:p>
            <a:r>
              <a:rPr lang="en-US" dirty="0"/>
              <a:t>9949959270 9866018425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2C5D5-424D-9A0A-2FA9-F523E371B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69445" y="-570433"/>
            <a:ext cx="5688555" cy="47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8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11DB-086F-4719-A906-34A91991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</p:spPr>
        <p:txBody>
          <a:bodyPr/>
          <a:lstStyle/>
          <a:p>
            <a:r>
              <a:rPr lang="en-US" b="1" dirty="0"/>
              <a:t>Cake Toppers / Stickers </a:t>
            </a:r>
            <a:r>
              <a:rPr lang="en-US" dirty="0"/>
              <a:t>- For cake toppers, print and cut out circles, tape each one to a toothpick, and stick them on your cupcakes. For stickers, use Avery sheet template 2” round labels.</a:t>
            </a:r>
          </a:p>
        </p:txBody>
      </p:sp>
      <p:pic>
        <p:nvPicPr>
          <p:cNvPr id="69" name="Picture Placeholder 68" descr="Diwali flower icon">
            <a:extLst>
              <a:ext uri="{FF2B5EF4-FFF2-40B4-BE49-F238E27FC236}">
                <a16:creationId xmlns:a16="http://schemas.microsoft.com/office/drawing/2014/main" id="{4A77C4FE-7D50-4BA1-9AEE-4173EE5125DB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3"/>
          <a:srcRect/>
          <a:stretch/>
        </p:blipFill>
        <p:spPr>
          <a:xfrm>
            <a:off x="918972" y="909828"/>
            <a:ext cx="1143000" cy="1143000"/>
          </a:xfrm>
        </p:spPr>
      </p:pic>
      <p:pic>
        <p:nvPicPr>
          <p:cNvPr id="71" name="Picture Placeholder 70" descr="Diwali flower icon">
            <a:extLst>
              <a:ext uri="{FF2B5EF4-FFF2-40B4-BE49-F238E27FC236}">
                <a16:creationId xmlns:a16="http://schemas.microsoft.com/office/drawing/2014/main" id="{42A26B34-8C66-4793-8DEB-298B58A6A544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/>
          <a:srcRect/>
          <a:stretch/>
        </p:blipFill>
        <p:spPr>
          <a:xfrm>
            <a:off x="3314700" y="909828"/>
            <a:ext cx="1143000" cy="1143000"/>
          </a:xfrm>
        </p:spPr>
      </p:pic>
      <p:pic>
        <p:nvPicPr>
          <p:cNvPr id="73" name="Picture Placeholder 72" descr="Diwali flower icon">
            <a:extLst>
              <a:ext uri="{FF2B5EF4-FFF2-40B4-BE49-F238E27FC236}">
                <a16:creationId xmlns:a16="http://schemas.microsoft.com/office/drawing/2014/main" id="{EFC0CF3B-F14C-4D58-8418-67871B8C027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/>
          <a:srcRect/>
          <a:stretch/>
        </p:blipFill>
        <p:spPr>
          <a:xfrm>
            <a:off x="5710428" y="909828"/>
            <a:ext cx="1143000" cy="1143000"/>
          </a:xfrm>
        </p:spPr>
      </p:pic>
      <p:pic>
        <p:nvPicPr>
          <p:cNvPr id="87" name="Picture Placeholder 86" descr="flower icon">
            <a:extLst>
              <a:ext uri="{FF2B5EF4-FFF2-40B4-BE49-F238E27FC236}">
                <a16:creationId xmlns:a16="http://schemas.microsoft.com/office/drawing/2014/main" id="{13DF9029-8D00-43BD-82F3-2107F2ECAA7C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 rotWithShape="1">
          <a:blip r:embed="rId4"/>
          <a:srcRect/>
          <a:stretch/>
        </p:blipFill>
        <p:spPr>
          <a:xfrm>
            <a:off x="918972" y="3278124"/>
            <a:ext cx="1143000" cy="1143000"/>
          </a:xfrm>
        </p:spPr>
      </p:pic>
      <p:pic>
        <p:nvPicPr>
          <p:cNvPr id="89" name="Picture Placeholder 88" descr="flower icon">
            <a:extLst>
              <a:ext uri="{FF2B5EF4-FFF2-40B4-BE49-F238E27FC236}">
                <a16:creationId xmlns:a16="http://schemas.microsoft.com/office/drawing/2014/main" id="{E13CCB2F-23FF-4C08-A8E2-6D07FA735108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 rotWithShape="1">
          <a:blip r:embed="rId4"/>
          <a:srcRect/>
          <a:stretch/>
        </p:blipFill>
        <p:spPr>
          <a:xfrm>
            <a:off x="3314700" y="3278124"/>
            <a:ext cx="1143000" cy="1143000"/>
          </a:xfrm>
        </p:spPr>
      </p:pic>
      <p:pic>
        <p:nvPicPr>
          <p:cNvPr id="91" name="Picture Placeholder 90" descr="flower icon">
            <a:extLst>
              <a:ext uri="{FF2B5EF4-FFF2-40B4-BE49-F238E27FC236}">
                <a16:creationId xmlns:a16="http://schemas.microsoft.com/office/drawing/2014/main" id="{5B2934B0-9F26-4E6A-B10C-1424E11EB5F4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4"/>
          <a:srcRect/>
          <a:stretch/>
        </p:blipFill>
        <p:spPr>
          <a:xfrm>
            <a:off x="5710428" y="3278124"/>
            <a:ext cx="1143000" cy="1143000"/>
          </a:xfrm>
        </p:spPr>
      </p:pic>
      <p:pic>
        <p:nvPicPr>
          <p:cNvPr id="81" name="Picture Placeholder 80" descr="candle icon">
            <a:extLst>
              <a:ext uri="{FF2B5EF4-FFF2-40B4-BE49-F238E27FC236}">
                <a16:creationId xmlns:a16="http://schemas.microsoft.com/office/drawing/2014/main" id="{05AED483-6105-4948-9AC3-DFF3582B184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5"/>
          <a:srcRect/>
          <a:stretch/>
        </p:blipFill>
        <p:spPr>
          <a:xfrm>
            <a:off x="987552" y="5705856"/>
            <a:ext cx="1005840" cy="1005840"/>
          </a:xfrm>
        </p:spPr>
      </p:pic>
      <p:pic>
        <p:nvPicPr>
          <p:cNvPr id="83" name="Picture Placeholder 82" descr="candle icon">
            <a:extLst>
              <a:ext uri="{FF2B5EF4-FFF2-40B4-BE49-F238E27FC236}">
                <a16:creationId xmlns:a16="http://schemas.microsoft.com/office/drawing/2014/main" id="{6F6365D9-8F87-46B1-9C68-92377DA1A3BB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 rotWithShape="1">
          <a:blip r:embed="rId5"/>
          <a:srcRect/>
          <a:stretch/>
        </p:blipFill>
        <p:spPr>
          <a:xfrm>
            <a:off x="3383280" y="5705856"/>
            <a:ext cx="1005840" cy="1005840"/>
          </a:xfrm>
        </p:spPr>
      </p:pic>
      <p:pic>
        <p:nvPicPr>
          <p:cNvPr id="85" name="Picture Placeholder 84" descr="candle icon">
            <a:extLst>
              <a:ext uri="{FF2B5EF4-FFF2-40B4-BE49-F238E27FC236}">
                <a16:creationId xmlns:a16="http://schemas.microsoft.com/office/drawing/2014/main" id="{244FD8A0-9EFC-42C2-8923-4D568538A919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5"/>
          <a:srcRect/>
          <a:stretch/>
        </p:blipFill>
        <p:spPr>
          <a:xfrm>
            <a:off x="5779008" y="5705856"/>
            <a:ext cx="1005840" cy="1005840"/>
          </a:xfrm>
        </p:spPr>
      </p:pic>
      <p:pic>
        <p:nvPicPr>
          <p:cNvPr id="75" name="Picture Placeholder 74" descr="elephant face icon">
            <a:extLst>
              <a:ext uri="{FF2B5EF4-FFF2-40B4-BE49-F238E27FC236}">
                <a16:creationId xmlns:a16="http://schemas.microsoft.com/office/drawing/2014/main" id="{C4AD1384-9EA3-4C14-BC50-4DEC6FB66E96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6"/>
          <a:srcRect/>
          <a:stretch/>
        </p:blipFill>
        <p:spPr>
          <a:xfrm>
            <a:off x="918972" y="8005572"/>
            <a:ext cx="1143000" cy="1143000"/>
          </a:xfrm>
        </p:spPr>
      </p:pic>
      <p:pic>
        <p:nvPicPr>
          <p:cNvPr id="77" name="Picture Placeholder 76" descr="elephant face icon">
            <a:extLst>
              <a:ext uri="{FF2B5EF4-FFF2-40B4-BE49-F238E27FC236}">
                <a16:creationId xmlns:a16="http://schemas.microsoft.com/office/drawing/2014/main" id="{BED64BFB-03AE-47EF-BDDC-667F79AA4EE4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6"/>
          <a:srcRect/>
          <a:stretch/>
        </p:blipFill>
        <p:spPr>
          <a:xfrm>
            <a:off x="3314700" y="8005572"/>
            <a:ext cx="1143000" cy="1143000"/>
          </a:xfrm>
        </p:spPr>
      </p:pic>
      <p:pic>
        <p:nvPicPr>
          <p:cNvPr id="79" name="Picture Placeholder 78" descr="elephant face icon">
            <a:extLst>
              <a:ext uri="{FF2B5EF4-FFF2-40B4-BE49-F238E27FC236}">
                <a16:creationId xmlns:a16="http://schemas.microsoft.com/office/drawing/2014/main" id="{17A279BB-FB41-411E-8EEE-0428835686C2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 rotWithShape="1">
          <a:blip r:embed="rId6"/>
          <a:srcRect/>
          <a:stretch/>
        </p:blipFill>
        <p:spPr>
          <a:xfrm>
            <a:off x="5710428" y="8005572"/>
            <a:ext cx="1143000" cy="1143000"/>
          </a:xfrm>
        </p:spPr>
      </p:pic>
    </p:spTree>
    <p:extLst>
      <p:ext uri="{BB962C8B-B14F-4D97-AF65-F5344CB8AC3E}">
        <p14:creationId xmlns:p14="http://schemas.microsoft.com/office/powerpoint/2010/main" val="40892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D559CAB-FA2C-4D68-ADB5-476E61C74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</p:spPr>
        <p:txBody>
          <a:bodyPr/>
          <a:lstStyle/>
          <a:p>
            <a:r>
              <a:rPr lang="en-US" b="1" dirty="0"/>
              <a:t>Table cards </a:t>
            </a:r>
            <a:r>
              <a:rPr lang="en-US" dirty="0"/>
              <a:t>- Print and cut out these table cards then fold on the dotted line to use in your party.</a:t>
            </a:r>
          </a:p>
        </p:txBody>
      </p:sp>
      <p:pic>
        <p:nvPicPr>
          <p:cNvPr id="7" name="Picture Placeholder 6" descr="flower icon">
            <a:extLst>
              <a:ext uri="{FF2B5EF4-FFF2-40B4-BE49-F238E27FC236}">
                <a16:creationId xmlns:a16="http://schemas.microsoft.com/office/drawing/2014/main" id="{E4681471-37D0-4024-B961-08DDE277AC25}"/>
              </a:ext>
            </a:extLst>
          </p:cNvPr>
          <p:cNvPicPr>
            <a:picLocks noGrp="1" noChangeAspect="1"/>
          </p:cNvPicPr>
          <p:nvPr>
            <p:ph type="pic" sz="quarter" idx="69"/>
          </p:nvPr>
        </p:nvPicPr>
        <p:blipFill rotWithShape="1">
          <a:blip r:embed="rId3"/>
          <a:srcRect t="10" b="10"/>
          <a:stretch/>
        </p:blipFill>
        <p:spPr>
          <a:xfrm rot="10800000">
            <a:off x="1236441" y="1517520"/>
            <a:ext cx="1645920" cy="1143000"/>
          </a:xfr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8057515-E8F6-4DE6-9B32-9361E7E4AB9B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32490" y="3621184"/>
            <a:ext cx="2468880" cy="459492"/>
          </a:xfrm>
        </p:spPr>
        <p:txBody>
          <a:bodyPr/>
          <a:lstStyle/>
          <a:p>
            <a:r>
              <a:rPr lang="en-US" noProof="0" dirty="0"/>
              <a:t>ADD NAME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4DC8806-FEDC-4E17-B735-DEF49E75571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33102" y="4205665"/>
            <a:ext cx="2468880" cy="228600"/>
          </a:xfrm>
        </p:spPr>
        <p:txBody>
          <a:bodyPr/>
          <a:lstStyle/>
          <a:p>
            <a:r>
              <a:rPr lang="en-US" dirty="0"/>
              <a:t>ADD DESCRIPTION</a:t>
            </a:r>
            <a:endParaRPr lang="en-US" noProof="0" dirty="0"/>
          </a:p>
        </p:txBody>
      </p:sp>
      <p:pic>
        <p:nvPicPr>
          <p:cNvPr id="28" name="Picture Placeholder 27" descr="candle icon">
            <a:extLst>
              <a:ext uri="{FF2B5EF4-FFF2-40B4-BE49-F238E27FC236}">
                <a16:creationId xmlns:a16="http://schemas.microsoft.com/office/drawing/2014/main" id="{7BC25F35-A2C8-44F1-96CB-1CC3A83E377C}"/>
              </a:ext>
            </a:extLst>
          </p:cNvPr>
          <p:cNvPicPr>
            <a:picLocks noGrp="1" noChangeAspect="1"/>
          </p:cNvPicPr>
          <p:nvPr>
            <p:ph type="pic" sz="quarter" idx="73"/>
          </p:nvPr>
        </p:nvPicPr>
        <p:blipFill rotWithShape="1">
          <a:blip r:embed="rId4"/>
          <a:srcRect l="98" r="98"/>
          <a:stretch/>
        </p:blipFill>
        <p:spPr>
          <a:xfrm rot="10800000">
            <a:off x="1392269" y="6169819"/>
            <a:ext cx="1325880" cy="923544"/>
          </a:xfr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C24D8C-9D94-4230-836F-DDCB1414F915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833138" y="8145745"/>
            <a:ext cx="2468880" cy="459492"/>
          </a:xfrm>
        </p:spPr>
        <p:txBody>
          <a:bodyPr/>
          <a:lstStyle/>
          <a:p>
            <a:r>
              <a:rPr lang="en-US" noProof="0" dirty="0"/>
              <a:t>ADD NAME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745A1E3-AE0C-4BAA-8C29-648A4291E3A3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833750" y="8730226"/>
            <a:ext cx="2468880" cy="228600"/>
          </a:xfrm>
        </p:spPr>
        <p:txBody>
          <a:bodyPr/>
          <a:lstStyle/>
          <a:p>
            <a:r>
              <a:rPr lang="en-US" dirty="0"/>
              <a:t>ADD DESCRIPTION</a:t>
            </a:r>
            <a:endParaRPr lang="en-US" noProof="0" dirty="0"/>
          </a:p>
        </p:txBody>
      </p:sp>
      <p:pic>
        <p:nvPicPr>
          <p:cNvPr id="21" name="Picture Placeholder 20" descr="flower icon">
            <a:extLst>
              <a:ext uri="{FF2B5EF4-FFF2-40B4-BE49-F238E27FC236}">
                <a16:creationId xmlns:a16="http://schemas.microsoft.com/office/drawing/2014/main" id="{ED03414B-9FDA-4D7A-A07D-3BD4444E725D}"/>
              </a:ext>
            </a:extLst>
          </p:cNvPr>
          <p:cNvPicPr>
            <a:picLocks noGrp="1" noChangeAspect="1"/>
          </p:cNvPicPr>
          <p:nvPr>
            <p:ph type="pic" sz="quarter" idx="70"/>
          </p:nvPr>
        </p:nvPicPr>
        <p:blipFill rotWithShape="1">
          <a:blip r:embed="rId3"/>
          <a:srcRect t="10" b="10"/>
          <a:stretch/>
        </p:blipFill>
        <p:spPr>
          <a:xfrm rot="10800000">
            <a:off x="4890856" y="1523376"/>
            <a:ext cx="1645920" cy="1143000"/>
          </a:xfr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7D9BE9B-641D-498C-B532-3B1DEAE8A7C7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480560" y="3622583"/>
            <a:ext cx="2468880" cy="459492"/>
          </a:xfrm>
        </p:spPr>
        <p:txBody>
          <a:bodyPr/>
          <a:lstStyle/>
          <a:p>
            <a:r>
              <a:rPr lang="en-US" noProof="0" dirty="0"/>
              <a:t>ADD NAME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D2BCE0D-E344-486D-A074-CE7F160F3E22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4504350" y="4210431"/>
            <a:ext cx="2468880" cy="228600"/>
          </a:xfrm>
        </p:spPr>
        <p:txBody>
          <a:bodyPr/>
          <a:lstStyle/>
          <a:p>
            <a:r>
              <a:rPr lang="en-US" dirty="0"/>
              <a:t>ADD DESCRIPTION</a:t>
            </a:r>
            <a:endParaRPr lang="en-US" noProof="0" dirty="0"/>
          </a:p>
        </p:txBody>
      </p:sp>
      <p:pic>
        <p:nvPicPr>
          <p:cNvPr id="32" name="Picture Placeholder 31" descr="candle icon">
            <a:extLst>
              <a:ext uri="{FF2B5EF4-FFF2-40B4-BE49-F238E27FC236}">
                <a16:creationId xmlns:a16="http://schemas.microsoft.com/office/drawing/2014/main" id="{D145D5DF-527F-4890-8210-F4DB7CE0AF64}"/>
              </a:ext>
            </a:extLst>
          </p:cNvPr>
          <p:cNvPicPr>
            <a:picLocks noGrp="1" noChangeAspect="1"/>
          </p:cNvPicPr>
          <p:nvPr>
            <p:ph type="pic" sz="quarter" idx="74"/>
          </p:nvPr>
        </p:nvPicPr>
        <p:blipFill rotWithShape="1">
          <a:blip r:embed="rId4"/>
          <a:srcRect l="98" r="98"/>
          <a:stretch/>
        </p:blipFill>
        <p:spPr>
          <a:xfrm rot="10800000">
            <a:off x="5054251" y="6169819"/>
            <a:ext cx="1325880" cy="923544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97549C7-8C81-4DC6-8303-140BB0AC419F}"/>
              </a:ext>
            </a:extLst>
          </p:cNvPr>
          <p:cNvSpPr>
            <a:spLocks noGrp="1"/>
          </p:cNvSpPr>
          <p:nvPr>
            <p:ph type="body" sz="quarter" idx="82"/>
          </p:nvPr>
        </p:nvSpPr>
        <p:spPr>
          <a:xfrm>
            <a:off x="4481208" y="8146050"/>
            <a:ext cx="2468880" cy="459492"/>
          </a:xfrm>
        </p:spPr>
        <p:txBody>
          <a:bodyPr/>
          <a:lstStyle/>
          <a:p>
            <a:r>
              <a:rPr lang="en-US" noProof="0" dirty="0"/>
              <a:t>ADD NAME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ABFDEF8-5576-4CE1-B9E4-3E2EECFC31E4}"/>
              </a:ext>
            </a:extLst>
          </p:cNvPr>
          <p:cNvSpPr>
            <a:spLocks noGrp="1"/>
          </p:cNvSpPr>
          <p:nvPr>
            <p:ph type="body" sz="quarter" idx="83"/>
          </p:nvPr>
        </p:nvSpPr>
        <p:spPr>
          <a:xfrm>
            <a:off x="4504998" y="8725892"/>
            <a:ext cx="2468880" cy="228600"/>
          </a:xfrm>
        </p:spPr>
        <p:txBody>
          <a:bodyPr/>
          <a:lstStyle/>
          <a:p>
            <a:r>
              <a:rPr lang="en-US" dirty="0"/>
              <a:t>ADD DESCRIPTION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398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C3E2798-458F-49CD-A494-9C8D76CE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</p:spPr>
        <p:txBody>
          <a:bodyPr/>
          <a:lstStyle/>
          <a:p>
            <a:r>
              <a:rPr lang="en-US" b="1" dirty="0"/>
              <a:t>Wall or Door Cut-out Decorations </a:t>
            </a:r>
            <a:r>
              <a:rPr lang="en-US" dirty="0"/>
              <a:t>- Print and cut these out, then tape them to your door or wall. </a:t>
            </a:r>
          </a:p>
        </p:txBody>
      </p:sp>
      <p:pic>
        <p:nvPicPr>
          <p:cNvPr id="3" name="Picture Placeholder 2" descr="flower icon">
            <a:extLst>
              <a:ext uri="{FF2B5EF4-FFF2-40B4-BE49-F238E27FC236}">
                <a16:creationId xmlns:a16="http://schemas.microsoft.com/office/drawing/2014/main" id="{756C91D3-7D4A-43D4-83DB-DD8D1A7D47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>
            <a:off x="804672" y="1673352"/>
            <a:ext cx="2286000" cy="2286000"/>
          </a:xfrm>
        </p:spPr>
      </p:pic>
      <p:pic>
        <p:nvPicPr>
          <p:cNvPr id="5" name="Picture Placeholder 4" descr="elephant face icon">
            <a:extLst>
              <a:ext uri="{FF2B5EF4-FFF2-40B4-BE49-F238E27FC236}">
                <a16:creationId xmlns:a16="http://schemas.microsoft.com/office/drawing/2014/main" id="{44B7D79F-12DA-408B-9154-9BBAFA7B53E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/>
          <a:stretch/>
        </p:blipFill>
        <p:spPr>
          <a:xfrm>
            <a:off x="4681728" y="1673352"/>
            <a:ext cx="2286000" cy="2286000"/>
          </a:xfrm>
        </p:spPr>
      </p:pic>
      <p:pic>
        <p:nvPicPr>
          <p:cNvPr id="7" name="Picture Placeholder 6" descr="Diwali flower icon">
            <a:extLst>
              <a:ext uri="{FF2B5EF4-FFF2-40B4-BE49-F238E27FC236}">
                <a16:creationId xmlns:a16="http://schemas.microsoft.com/office/drawing/2014/main" id="{B8AC93ED-CADB-4124-AB4A-12CB99C192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/>
          <a:srcRect/>
          <a:stretch/>
        </p:blipFill>
        <p:spPr>
          <a:xfrm>
            <a:off x="804672" y="5943600"/>
            <a:ext cx="2286000" cy="2286000"/>
          </a:xfrm>
        </p:spPr>
      </p:pic>
      <p:pic>
        <p:nvPicPr>
          <p:cNvPr id="9" name="Picture Placeholder 8" descr="candle icon">
            <a:extLst>
              <a:ext uri="{FF2B5EF4-FFF2-40B4-BE49-F238E27FC236}">
                <a16:creationId xmlns:a16="http://schemas.microsoft.com/office/drawing/2014/main" id="{1989DA02-6BAE-4E66-A1CD-5993519D5C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6"/>
          <a:srcRect/>
          <a:stretch/>
        </p:blipFill>
        <p:spPr>
          <a:xfrm>
            <a:off x="4796028" y="6057900"/>
            <a:ext cx="2057400" cy="2057400"/>
          </a:xfrm>
        </p:spPr>
      </p:pic>
    </p:spTree>
    <p:extLst>
      <p:ext uri="{BB962C8B-B14F-4D97-AF65-F5344CB8AC3E}">
        <p14:creationId xmlns:p14="http://schemas.microsoft.com/office/powerpoint/2010/main" val="120298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</p:spPr>
        <p:txBody>
          <a:bodyPr/>
          <a:lstStyle/>
          <a:p>
            <a:r>
              <a:rPr lang="en-US" b="1" dirty="0"/>
              <a:t>Garland Page </a:t>
            </a:r>
            <a:r>
              <a:rPr lang="en-US" dirty="0"/>
              <a:t>- Print and cut out the flags, punch a hole through the circle, thread a string through and hang across a wall or doorway. </a:t>
            </a:r>
          </a:p>
        </p:txBody>
      </p:sp>
      <p:pic>
        <p:nvPicPr>
          <p:cNvPr id="12" name="Picture Placeholder 11" descr="flower icon">
            <a:extLst>
              <a:ext uri="{FF2B5EF4-FFF2-40B4-BE49-F238E27FC236}">
                <a16:creationId xmlns:a16="http://schemas.microsoft.com/office/drawing/2014/main" id="{F8787872-A9D0-415A-B0D4-198F9254A0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 rot="5400000">
            <a:off x="3377181" y="1633815"/>
            <a:ext cx="2743200" cy="2743200"/>
          </a:xfrm>
        </p:spPr>
      </p:pic>
      <p:pic>
        <p:nvPicPr>
          <p:cNvPr id="10" name="Picture Placeholder 9" descr="elephant face icon">
            <a:extLst>
              <a:ext uri="{FF2B5EF4-FFF2-40B4-BE49-F238E27FC236}">
                <a16:creationId xmlns:a16="http://schemas.microsoft.com/office/drawing/2014/main" id="{CE5FA05E-596A-4741-B628-ECC6F9A0B9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/>
          <a:stretch/>
        </p:blipFill>
        <p:spPr>
          <a:xfrm rot="5400000">
            <a:off x="3377181" y="6224103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414514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7BFB6-9118-4FEF-8524-92109511D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6858000" cy="232941"/>
          </a:xfrm>
        </p:spPr>
        <p:txBody>
          <a:bodyPr/>
          <a:lstStyle/>
          <a:p>
            <a:r>
              <a:rPr lang="en-US" b="1" dirty="0"/>
              <a:t>Garland Page </a:t>
            </a:r>
            <a:r>
              <a:rPr lang="en-US" dirty="0"/>
              <a:t>- Print and cut out the flags, punch a hole through the circle, thread a string through and hang across a wall or doorway.  </a:t>
            </a:r>
          </a:p>
        </p:txBody>
      </p:sp>
      <p:pic>
        <p:nvPicPr>
          <p:cNvPr id="8" name="Picture Placeholder 7" descr="candle icon">
            <a:extLst>
              <a:ext uri="{FF2B5EF4-FFF2-40B4-BE49-F238E27FC236}">
                <a16:creationId xmlns:a16="http://schemas.microsoft.com/office/drawing/2014/main" id="{297E0911-DCD3-43B1-9A86-918D086F1A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/>
          <a:stretch/>
        </p:blipFill>
        <p:spPr>
          <a:xfrm rot="5400000">
            <a:off x="3653405" y="1876037"/>
            <a:ext cx="2286002" cy="2286000"/>
          </a:xfrm>
        </p:spPr>
      </p:pic>
      <p:pic>
        <p:nvPicPr>
          <p:cNvPr id="10" name="Picture Placeholder 9" descr="Diwali flower icon">
            <a:extLst>
              <a:ext uri="{FF2B5EF4-FFF2-40B4-BE49-F238E27FC236}">
                <a16:creationId xmlns:a16="http://schemas.microsoft.com/office/drawing/2014/main" id="{1C42F08E-FF30-4B08-A721-03117DDC41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/>
          <a:srcRect/>
          <a:stretch/>
        </p:blipFill>
        <p:spPr>
          <a:xfrm rot="5400000">
            <a:off x="3377181" y="6211746"/>
            <a:ext cx="2743200" cy="2743200"/>
          </a:xfrm>
        </p:spPr>
      </p:pic>
    </p:spTree>
    <p:extLst>
      <p:ext uri="{BB962C8B-B14F-4D97-AF65-F5344CB8AC3E}">
        <p14:creationId xmlns:p14="http://schemas.microsoft.com/office/powerpoint/2010/main" val="10694014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9">
      <a:dk1>
        <a:sysClr val="windowText" lastClr="000000"/>
      </a:dk1>
      <a:lt1>
        <a:sysClr val="window" lastClr="FFFFFF"/>
      </a:lt1>
      <a:dk2>
        <a:srgbClr val="A62F03"/>
      </a:dk2>
      <a:lt2>
        <a:srgbClr val="E2E2E2"/>
      </a:lt2>
      <a:accent1>
        <a:srgbClr val="F2B33D"/>
      </a:accent1>
      <a:accent2>
        <a:srgbClr val="D99177"/>
      </a:accent2>
      <a:accent3>
        <a:srgbClr val="BF045B"/>
      </a:accent3>
      <a:accent4>
        <a:srgbClr val="73166D"/>
      </a:accent4>
      <a:accent5>
        <a:srgbClr val="F08B21"/>
      </a:accent5>
      <a:accent6>
        <a:srgbClr val="442871"/>
      </a:accent6>
      <a:hlink>
        <a:srgbClr val="0563C1"/>
      </a:hlink>
      <a:folHlink>
        <a:srgbClr val="954F72"/>
      </a:folHlink>
    </a:clrScheme>
    <a:fontScheme name="Custom 34">
      <a:majorFont>
        <a:latin typeface="Garamond"/>
        <a:ea typeface=""/>
        <a:cs typeface=""/>
      </a:majorFont>
      <a:minorFont>
        <a:latin typeface="Gill Sans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45026751_Diwali celebration party printables_wac_SL_V2" id="{254549BF-8602-4D3A-822B-21DC4BA5A761}" vid="{6030C32E-26EF-47B8-A007-8C85768147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0F3D4-A101-4A5E-BA48-34E26E411B83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5F0E0D0-BB9C-4BEB-BE20-7FCBBAFB60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9D2E16-4C7F-4DC6-9EC9-39EB4D7CB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Diwali celebration party printables</Template>
  <TotalTime>19</TotalTime>
  <Words>195</Words>
  <Application>Microsoft Office PowerPoint</Application>
  <PresentationFormat>Custom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Gill Sans Nova</vt:lpstr>
      <vt:lpstr>Custom</vt:lpstr>
      <vt:lpstr>HOUSE WARMING PARTY </vt:lpstr>
      <vt:lpstr>Cake Toppers / Stickers - For cake toppers, print and cut out circles, tape each one to a toothpick, and stick them on your cupcakes. For stickers, use Avery sheet template 2” round labels.</vt:lpstr>
      <vt:lpstr>Table cards - Print and cut out these table cards then fold on the dotted line to use in your party.</vt:lpstr>
      <vt:lpstr>Wall or Door Cut-out Decorations - Print and cut these out, then tape them to your door or wall. </vt:lpstr>
      <vt:lpstr>Garland Page - Print and cut out the flags, punch a hole through the circle, thread a string through and hang across a wall or doorway. </vt:lpstr>
      <vt:lpstr>Garland Page - Print and cut out the flags, punch a hole through the circle, thread a string through and hang across a wall or doorway.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MG</dc:creator>
  <cp:lastModifiedBy>MG</cp:lastModifiedBy>
  <cp:revision>1</cp:revision>
  <dcterms:created xsi:type="dcterms:W3CDTF">2024-08-11T05:06:24Z</dcterms:created>
  <dcterms:modified xsi:type="dcterms:W3CDTF">2024-08-11T05:25:48Z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